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6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20" autoAdjust="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2A3A-315B-486C-82C8-DDD37DC5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E62E8-BBDA-4E17-9CFD-C57D1B96D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4C475-EEC9-4B71-9480-8BCB2597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6E9C8-77A8-4303-BB87-99188CBF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8FFB7-25F6-43C1-8457-BD5CA3B8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95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E28E-6287-4369-9BFF-3E8AECB7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8D330-440D-4AC1-87BF-3A3447C9E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926B9-CBBD-426D-8F7C-74FC1793E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E328-A5FB-4B12-A033-81B5428B8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EA821-3026-4A5B-A0BF-3EB59473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7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6A31F5-FFF8-4DA6-8071-E86D01390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69048-DCA5-4A11-B382-B8C216B34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97AA3-3550-40AD-967C-CA2C3BA9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D06EB-41D0-4233-B9FE-3150A089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D56B5-1D0F-49BC-919F-E6D736EC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42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AC61-833E-4A95-9A50-E4B485F9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DE3C1-A3FE-43EE-9705-DD6E8C26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0DFE9-2C11-40B6-BBC9-CC66AA8F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96C35-1249-4317-BEC9-AF270844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31FE7-F68A-4192-80B5-4F0AFD6E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14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91B5-7D4B-4E53-865F-5B105CA8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DA589-9205-4ED2-82C6-BBD8E6B8F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60C02-8446-4999-A286-51B50A38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B536C-3337-4613-8964-1068D480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BC44B-FE4F-4D76-B4F8-E8EF49B4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85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1C23-9434-4025-B9E4-6DA7B41B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572E9-192B-439C-8D77-C137DDB85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04ECC-6AC6-4891-8FD3-90700A7E1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29D3-59C8-4AD9-B2D7-E9C17433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92E0-6AFA-4E95-BE53-4AD6B660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CA7DB-CFA6-4FA9-B0B7-B41753A3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37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E856-441C-4F12-98E6-ED844CD7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264DD-5DE1-446D-A76F-1BB495B37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03EB0-0E0B-468A-B31F-38AAB6A5B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513CB-68BD-403D-8FCD-0A8B32057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027F0B-BEE9-43E1-A160-7CF405790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999457-ED4B-4A6C-A3D0-C8B98AF0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99DC3-FD56-48DE-AA2F-1EA3BA3B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0110E-025C-4C8D-9F1D-8AC2910F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06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CCF0-F3B5-449A-8855-055C9F57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B64F3-C044-44A9-A9C7-F32C392C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47A7D-C16D-4D4A-A6DC-D47733B4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64FC8-03DA-43C1-809E-8CFE3EC6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86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1BE99E-AB67-4256-AEBF-2DEC9958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2CCB-96DA-4213-9BC5-50525312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BC949-CB50-433B-88AB-78BB4A44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15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C5D7-3C76-41DD-824F-484472FD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35D1-A21E-4D82-97DA-13ACC95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76159-EE64-4827-847D-FC9E45666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C8BCD-078D-4C2B-AF20-DE2C064E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9C34B-827D-4A30-961F-5F157890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B27EB-BFE0-4561-A34F-F0DA1D8E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93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C5EB-72B4-465A-8684-789A3095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A1068-7BF1-4E25-9E86-95F6119F7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6149E-8829-4114-A3DD-A3EB1EAB6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D869-AFA9-41EC-83BA-9107417A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C78D2-4EB6-4B81-8839-A2B30301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68F4E-2A91-48A1-A7B8-C47521B1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4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FEF13-CA01-425E-B97E-0626E705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326CE-E55D-4DDB-836D-60586F2AA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F348-8426-4483-9AD0-C423B5008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52C54-91D0-42A7-90F8-98570CBDDE11}" type="datetimeFigureOut">
              <a:rPr lang="en-IN" smtClean="0"/>
              <a:t>06-11-2017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C3257-7041-4BC3-89B3-933F317FA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A4FBF-B98B-4971-A602-AE74F484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76552-5161-4CDB-8BBA-A44AAB472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55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452E-BEDC-4CD3-BDC3-2424FC5AD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- Temperature Logger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59981-A0AF-4688-8E5B-41557F863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443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F529-4F74-4C51-B847-0D839F2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Operation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A7E0FA-5465-4992-8BAD-9745A0EAF350}"/>
              </a:ext>
            </a:extLst>
          </p:cNvPr>
          <p:cNvCxnSpPr>
            <a:cxnSpLocks/>
          </p:cNvCxnSpPr>
          <p:nvPr/>
        </p:nvCxnSpPr>
        <p:spPr>
          <a:xfrm>
            <a:off x="4719781" y="2404707"/>
            <a:ext cx="563418" cy="5278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ADE187-28C9-4EE6-8384-5055CBDA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44446" y="2065088"/>
            <a:ext cx="5036914" cy="45489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40D2A-C5CE-4781-A48E-180D6490F208}"/>
              </a:ext>
            </a:extLst>
          </p:cNvPr>
          <p:cNvSpPr/>
          <p:nvPr/>
        </p:nvSpPr>
        <p:spPr>
          <a:xfrm>
            <a:off x="5957453" y="1536184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+</a:t>
            </a:r>
            <a:endParaRPr lang="en-IN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6546C72-0B6C-4B38-AB52-A4A231410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13403">
            <a:off x="8213280" y="2962232"/>
            <a:ext cx="1114166" cy="109007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1E21AC78-85B3-4231-B409-16D2231E9FC4}"/>
              </a:ext>
            </a:extLst>
          </p:cNvPr>
          <p:cNvSpPr txBox="1"/>
          <p:nvPr/>
        </p:nvSpPr>
        <p:spPr>
          <a:xfrm>
            <a:off x="7923163" y="2794051"/>
            <a:ext cx="1635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 Power MCU &amp; LM35</a:t>
            </a:r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12FD42C-AB39-454F-9EC4-2B6C56AB9A9B}"/>
              </a:ext>
            </a:extLst>
          </p:cNvPr>
          <p:cNvSpPr/>
          <p:nvPr/>
        </p:nvSpPr>
        <p:spPr>
          <a:xfrm>
            <a:off x="3061853" y="1536184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-</a:t>
            </a:r>
            <a:endParaRPr lang="en-IN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2E577D9-0B49-4CAB-833F-A82750951A29}"/>
              </a:ext>
            </a:extLst>
          </p:cNvPr>
          <p:cNvCxnSpPr/>
          <p:nvPr/>
        </p:nvCxnSpPr>
        <p:spPr>
          <a:xfrm>
            <a:off x="4839855" y="1720910"/>
            <a:ext cx="152399" cy="11324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2E27A2F-3082-4175-B1F8-C5EF78600C77}"/>
              </a:ext>
            </a:extLst>
          </p:cNvPr>
          <p:cNvCxnSpPr>
            <a:cxnSpLocks/>
          </p:cNvCxnSpPr>
          <p:nvPr/>
        </p:nvCxnSpPr>
        <p:spPr>
          <a:xfrm>
            <a:off x="4567381" y="1720910"/>
            <a:ext cx="2724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5DAC495-C552-4FC6-AAA9-680766ACD126}"/>
              </a:ext>
            </a:extLst>
          </p:cNvPr>
          <p:cNvCxnSpPr>
            <a:stCxn id="6" idx="1"/>
          </p:cNvCxnSpPr>
          <p:nvPr/>
        </p:nvCxnSpPr>
        <p:spPr>
          <a:xfrm flipH="1">
            <a:off x="5680363" y="1720910"/>
            <a:ext cx="2770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900416-0C07-4A04-AFFA-BAB49C16873E}"/>
              </a:ext>
            </a:extLst>
          </p:cNvPr>
          <p:cNvCxnSpPr/>
          <p:nvPr/>
        </p:nvCxnSpPr>
        <p:spPr>
          <a:xfrm flipH="1">
            <a:off x="5375563" y="1720910"/>
            <a:ext cx="304800" cy="1211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8C670B-4F41-48F0-A05E-9FA67252A6E8}"/>
              </a:ext>
            </a:extLst>
          </p:cNvPr>
          <p:cNvCxnSpPr/>
          <p:nvPr/>
        </p:nvCxnSpPr>
        <p:spPr>
          <a:xfrm>
            <a:off x="7462981" y="3435133"/>
            <a:ext cx="8866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FE69DC-FA23-45D2-90BC-40DD46D9943D}"/>
              </a:ext>
            </a:extLst>
          </p:cNvPr>
          <p:cNvCxnSpPr/>
          <p:nvPr/>
        </p:nvCxnSpPr>
        <p:spPr>
          <a:xfrm>
            <a:off x="7462981" y="3661424"/>
            <a:ext cx="8866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5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7341-9ACB-48A5-8F72-EA2B81FE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Block Diagram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0E6155-496E-429C-8B37-57627BF85690}"/>
              </a:ext>
            </a:extLst>
          </p:cNvPr>
          <p:cNvSpPr/>
          <p:nvPr/>
        </p:nvSpPr>
        <p:spPr>
          <a:xfrm>
            <a:off x="2061816" y="5125464"/>
            <a:ext cx="1589103" cy="87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TP4056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9553F-2B74-4FDA-AA8F-6D378EF101B1}"/>
              </a:ext>
            </a:extLst>
          </p:cNvPr>
          <p:cNvSpPr/>
          <p:nvPr/>
        </p:nvSpPr>
        <p:spPr>
          <a:xfrm>
            <a:off x="2061816" y="3067263"/>
            <a:ext cx="1589103" cy="87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LiPo</a:t>
            </a:r>
            <a:r>
              <a:rPr lang="en-US" dirty="0"/>
              <a:t> Battery</a:t>
            </a:r>
            <a:endParaRPr lang="en-IN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456FB64-F2DC-43D3-952F-368B81868EC7}"/>
              </a:ext>
            </a:extLst>
          </p:cNvPr>
          <p:cNvSpPr/>
          <p:nvPr/>
        </p:nvSpPr>
        <p:spPr>
          <a:xfrm>
            <a:off x="2253673" y="4035632"/>
            <a:ext cx="517236" cy="991474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8E079-6CBF-4BD7-B85F-7CFFB9420BB8}"/>
              </a:ext>
            </a:extLst>
          </p:cNvPr>
          <p:cNvSpPr txBox="1"/>
          <p:nvPr/>
        </p:nvSpPr>
        <p:spPr>
          <a:xfrm rot="16200000">
            <a:off x="2149815" y="4498921"/>
            <a:ext cx="688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Charging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645CF52-31CE-43B1-8DEF-E810A1D2356E}"/>
              </a:ext>
            </a:extLst>
          </p:cNvPr>
          <p:cNvSpPr/>
          <p:nvPr/>
        </p:nvSpPr>
        <p:spPr>
          <a:xfrm rot="10800000">
            <a:off x="2880250" y="4054153"/>
            <a:ext cx="517236" cy="991474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AB820-F79F-4377-B73D-24FEB8C9819A}"/>
              </a:ext>
            </a:extLst>
          </p:cNvPr>
          <p:cNvSpPr txBox="1"/>
          <p:nvPr/>
        </p:nvSpPr>
        <p:spPr>
          <a:xfrm rot="16200000">
            <a:off x="2716316" y="4441155"/>
            <a:ext cx="845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Discharging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3F5CBD-39EC-4049-AB90-04D89CD77385}"/>
              </a:ext>
            </a:extLst>
          </p:cNvPr>
          <p:cNvSpPr/>
          <p:nvPr/>
        </p:nvSpPr>
        <p:spPr>
          <a:xfrm>
            <a:off x="4525370" y="5125464"/>
            <a:ext cx="1589103" cy="87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Boost Converter</a:t>
            </a:r>
            <a:endParaRPr lang="en-IN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A6F2B9E-5EB4-42B2-B75F-37F10F1C3DA6}"/>
              </a:ext>
            </a:extLst>
          </p:cNvPr>
          <p:cNvSpPr/>
          <p:nvPr/>
        </p:nvSpPr>
        <p:spPr>
          <a:xfrm rot="5400000">
            <a:off x="3893611" y="5145299"/>
            <a:ext cx="433176" cy="83034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28B348-35B3-4108-8608-1EF4AB97AD54}"/>
              </a:ext>
            </a:extLst>
          </p:cNvPr>
          <p:cNvSpPr/>
          <p:nvPr/>
        </p:nvSpPr>
        <p:spPr>
          <a:xfrm>
            <a:off x="3854747" y="5421970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3.7V</a:t>
            </a:r>
            <a:endParaRPr lang="en-IN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ABD971AF-4B40-4E1D-8C53-8923ABF99526}"/>
              </a:ext>
            </a:extLst>
          </p:cNvPr>
          <p:cNvSpPr/>
          <p:nvPr/>
        </p:nvSpPr>
        <p:spPr>
          <a:xfrm rot="5400000">
            <a:off x="6357165" y="5145299"/>
            <a:ext cx="433176" cy="83034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53A2D-F588-4909-866C-89291D7B891C}"/>
              </a:ext>
            </a:extLst>
          </p:cNvPr>
          <p:cNvSpPr/>
          <p:nvPr/>
        </p:nvSpPr>
        <p:spPr>
          <a:xfrm>
            <a:off x="6318301" y="5421970"/>
            <a:ext cx="3497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5V</a:t>
            </a:r>
          </a:p>
          <a:p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EB0786-3C6F-4A4C-866A-A6A1EC275E5F}"/>
              </a:ext>
            </a:extLst>
          </p:cNvPr>
          <p:cNvSpPr/>
          <p:nvPr/>
        </p:nvSpPr>
        <p:spPr>
          <a:xfrm>
            <a:off x="7033033" y="5133983"/>
            <a:ext cx="1589103" cy="87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AMS1117</a:t>
            </a:r>
            <a:br>
              <a:rPr lang="en-US" dirty="0"/>
            </a:br>
            <a:r>
              <a:rPr lang="en-US" dirty="0"/>
              <a:t>3.3V linear Regulator</a:t>
            </a: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ECA2A44-09BB-46BC-B19E-DB6CFEF3C6D1}"/>
              </a:ext>
            </a:extLst>
          </p:cNvPr>
          <p:cNvSpPr/>
          <p:nvPr/>
        </p:nvSpPr>
        <p:spPr>
          <a:xfrm>
            <a:off x="5698612" y="3165620"/>
            <a:ext cx="1589103" cy="87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ATmega328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43FB17-C3BA-414A-8466-73DC821D54E0}"/>
              </a:ext>
            </a:extLst>
          </p:cNvPr>
          <p:cNvSpPr/>
          <p:nvPr/>
        </p:nvSpPr>
        <p:spPr>
          <a:xfrm>
            <a:off x="9508388" y="3165620"/>
            <a:ext cx="1589103" cy="87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ESP-01</a:t>
            </a:r>
            <a:br>
              <a:rPr lang="en-US" dirty="0"/>
            </a:br>
            <a:r>
              <a:rPr lang="en-US" dirty="0" err="1"/>
              <a:t>WiFi</a:t>
            </a:r>
            <a:r>
              <a:rPr lang="en-US" dirty="0"/>
              <a:t> Module</a:t>
            </a:r>
            <a:endParaRPr lang="en-IN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094A581A-9D3E-463E-8421-041A77B28A33}"/>
              </a:ext>
            </a:extLst>
          </p:cNvPr>
          <p:cNvSpPr/>
          <p:nvPr/>
        </p:nvSpPr>
        <p:spPr>
          <a:xfrm rot="5400000">
            <a:off x="8181995" y="2515934"/>
            <a:ext cx="469059" cy="21837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9E6D545-8F84-4257-ACDA-C4AD79FA3EE6}"/>
              </a:ext>
            </a:extLst>
          </p:cNvPr>
          <p:cNvSpPr/>
          <p:nvPr/>
        </p:nvSpPr>
        <p:spPr>
          <a:xfrm>
            <a:off x="6318301" y="4057998"/>
            <a:ext cx="433176" cy="136397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2898614C-E83F-4E7F-88BC-932B4A309EFE}"/>
              </a:ext>
            </a:extLst>
          </p:cNvPr>
          <p:cNvSpPr/>
          <p:nvPr/>
        </p:nvSpPr>
        <p:spPr>
          <a:xfrm>
            <a:off x="9672292" y="4054153"/>
            <a:ext cx="831063" cy="1644816"/>
          </a:xfrm>
          <a:prstGeom prst="bentUp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B9629-980D-4241-B81C-B964B00F96BA}"/>
              </a:ext>
            </a:extLst>
          </p:cNvPr>
          <p:cNvSpPr/>
          <p:nvPr/>
        </p:nvSpPr>
        <p:spPr>
          <a:xfrm>
            <a:off x="8666245" y="5487302"/>
            <a:ext cx="1006047" cy="21166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078661-D75C-4C74-96FB-7F227BFD8B05}"/>
              </a:ext>
            </a:extLst>
          </p:cNvPr>
          <p:cNvSpPr/>
          <p:nvPr/>
        </p:nvSpPr>
        <p:spPr>
          <a:xfrm rot="16200000">
            <a:off x="6345574" y="4660017"/>
            <a:ext cx="378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5V</a:t>
            </a:r>
            <a:endParaRPr lang="en-IN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B39827-014B-4EA7-AEAD-B4FCC9AF7BAB}"/>
              </a:ext>
            </a:extLst>
          </p:cNvPr>
          <p:cNvSpPr/>
          <p:nvPr/>
        </p:nvSpPr>
        <p:spPr>
          <a:xfrm>
            <a:off x="9370978" y="5454635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3.3V</a:t>
            </a:r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E8FB0B5-8DDC-47B4-A6B8-9CE6B74F49A5}"/>
              </a:ext>
            </a:extLst>
          </p:cNvPr>
          <p:cNvSpPr/>
          <p:nvPr/>
        </p:nvSpPr>
        <p:spPr>
          <a:xfrm>
            <a:off x="5698611" y="1392246"/>
            <a:ext cx="1589103" cy="87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LM35</a:t>
            </a:r>
            <a:br>
              <a:rPr lang="en-US" dirty="0"/>
            </a:br>
            <a:r>
              <a:rPr lang="en-US" dirty="0"/>
              <a:t>Temperature </a:t>
            </a:r>
            <a:br>
              <a:rPr lang="en-US" dirty="0"/>
            </a:br>
            <a:r>
              <a:rPr lang="en-US" dirty="0"/>
              <a:t>Sensor</a:t>
            </a:r>
            <a:endParaRPr lang="en-IN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E45C49C-E9CE-4504-8A42-83A6C7B39BC8}"/>
              </a:ext>
            </a:extLst>
          </p:cNvPr>
          <p:cNvSpPr/>
          <p:nvPr/>
        </p:nvSpPr>
        <p:spPr>
          <a:xfrm rot="5400000">
            <a:off x="5066852" y="1412081"/>
            <a:ext cx="433176" cy="83034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A4725-02D4-4ECB-855F-E4F7429F49A4}"/>
              </a:ext>
            </a:extLst>
          </p:cNvPr>
          <p:cNvSpPr/>
          <p:nvPr/>
        </p:nvSpPr>
        <p:spPr>
          <a:xfrm>
            <a:off x="4868268" y="1740353"/>
            <a:ext cx="239441" cy="332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C57479-AF4B-4692-808F-5C79E5F99C92}"/>
              </a:ext>
            </a:extLst>
          </p:cNvPr>
          <p:cNvSpPr/>
          <p:nvPr/>
        </p:nvSpPr>
        <p:spPr>
          <a:xfrm rot="16200000">
            <a:off x="4813100" y="3469296"/>
            <a:ext cx="349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5V</a:t>
            </a:r>
            <a:endParaRPr lang="en-IN" dirty="0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32EFCBF4-895D-474C-A05B-A8ED9CE1E5C7}"/>
              </a:ext>
            </a:extLst>
          </p:cNvPr>
          <p:cNvSpPr/>
          <p:nvPr/>
        </p:nvSpPr>
        <p:spPr>
          <a:xfrm rot="10800000">
            <a:off x="6276574" y="2306269"/>
            <a:ext cx="433176" cy="83034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99516D-0A9D-4240-B9CB-0193988BC2C3}"/>
              </a:ext>
            </a:extLst>
          </p:cNvPr>
          <p:cNvSpPr/>
          <p:nvPr/>
        </p:nvSpPr>
        <p:spPr>
          <a:xfrm rot="16200000">
            <a:off x="6185157" y="2523363"/>
            <a:ext cx="583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Temp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F10DE-9611-422A-9CE5-B6730A1F2268}"/>
              </a:ext>
            </a:extLst>
          </p:cNvPr>
          <p:cNvSpPr/>
          <p:nvPr/>
        </p:nvSpPr>
        <p:spPr>
          <a:xfrm>
            <a:off x="7994073" y="3469295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Payload</a:t>
            </a:r>
            <a:endParaRPr lang="en-IN" dirty="0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F8E86DEE-EA9B-4D27-AEA7-4A162D63CE38}"/>
              </a:ext>
            </a:extLst>
          </p:cNvPr>
          <p:cNvSpPr/>
          <p:nvPr/>
        </p:nvSpPr>
        <p:spPr>
          <a:xfrm rot="5400000">
            <a:off x="1224061" y="5073252"/>
            <a:ext cx="517236" cy="991474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1816FE-A2CB-4183-A4FC-19A017B87C50}"/>
              </a:ext>
            </a:extLst>
          </p:cNvPr>
          <p:cNvSpPr/>
          <p:nvPr/>
        </p:nvSpPr>
        <p:spPr>
          <a:xfrm>
            <a:off x="1045212" y="5421969"/>
            <a:ext cx="671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Charger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64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7341-9ACB-48A5-8F72-EA2B81FE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Module Diagram</a:t>
            </a:r>
            <a:endParaRPr lang="en-IN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456FB64-F2DC-43D3-952F-368B81868EC7}"/>
              </a:ext>
            </a:extLst>
          </p:cNvPr>
          <p:cNvSpPr/>
          <p:nvPr/>
        </p:nvSpPr>
        <p:spPr>
          <a:xfrm>
            <a:off x="2253673" y="4035632"/>
            <a:ext cx="517236" cy="991474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8E079-6CBF-4BD7-B85F-7CFFB9420BB8}"/>
              </a:ext>
            </a:extLst>
          </p:cNvPr>
          <p:cNvSpPr txBox="1"/>
          <p:nvPr/>
        </p:nvSpPr>
        <p:spPr>
          <a:xfrm rot="16200000">
            <a:off x="2149815" y="4498921"/>
            <a:ext cx="688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Charging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645CF52-31CE-43B1-8DEF-E810A1D2356E}"/>
              </a:ext>
            </a:extLst>
          </p:cNvPr>
          <p:cNvSpPr/>
          <p:nvPr/>
        </p:nvSpPr>
        <p:spPr>
          <a:xfrm rot="10800000">
            <a:off x="2880250" y="4054153"/>
            <a:ext cx="517236" cy="991474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AB820-F79F-4377-B73D-24FEB8C9819A}"/>
              </a:ext>
            </a:extLst>
          </p:cNvPr>
          <p:cNvSpPr txBox="1"/>
          <p:nvPr/>
        </p:nvSpPr>
        <p:spPr>
          <a:xfrm rot="16200000">
            <a:off x="2716316" y="4441155"/>
            <a:ext cx="845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Discharging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A6F2B9E-5EB4-42B2-B75F-37F10F1C3DA6}"/>
              </a:ext>
            </a:extLst>
          </p:cNvPr>
          <p:cNvSpPr/>
          <p:nvPr/>
        </p:nvSpPr>
        <p:spPr>
          <a:xfrm rot="5400000">
            <a:off x="3893611" y="5145299"/>
            <a:ext cx="433176" cy="83034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28B348-35B3-4108-8608-1EF4AB97AD54}"/>
              </a:ext>
            </a:extLst>
          </p:cNvPr>
          <p:cNvSpPr/>
          <p:nvPr/>
        </p:nvSpPr>
        <p:spPr>
          <a:xfrm>
            <a:off x="3854747" y="5421970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3.7V</a:t>
            </a:r>
            <a:endParaRPr lang="en-IN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ABD971AF-4B40-4E1D-8C53-8923ABF99526}"/>
              </a:ext>
            </a:extLst>
          </p:cNvPr>
          <p:cNvSpPr/>
          <p:nvPr/>
        </p:nvSpPr>
        <p:spPr>
          <a:xfrm rot="5400000">
            <a:off x="6357165" y="5145299"/>
            <a:ext cx="433176" cy="83034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53A2D-F588-4909-866C-89291D7B891C}"/>
              </a:ext>
            </a:extLst>
          </p:cNvPr>
          <p:cNvSpPr/>
          <p:nvPr/>
        </p:nvSpPr>
        <p:spPr>
          <a:xfrm>
            <a:off x="6318301" y="5421970"/>
            <a:ext cx="3497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5V</a:t>
            </a:r>
          </a:p>
          <a:p>
            <a:endParaRPr lang="en-IN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094A581A-9D3E-463E-8421-041A77B28A33}"/>
              </a:ext>
            </a:extLst>
          </p:cNvPr>
          <p:cNvSpPr/>
          <p:nvPr/>
        </p:nvSpPr>
        <p:spPr>
          <a:xfrm rot="5400000">
            <a:off x="8181995" y="2515934"/>
            <a:ext cx="469059" cy="21837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9E6D545-8F84-4257-ACDA-C4AD79FA3EE6}"/>
              </a:ext>
            </a:extLst>
          </p:cNvPr>
          <p:cNvSpPr/>
          <p:nvPr/>
        </p:nvSpPr>
        <p:spPr>
          <a:xfrm>
            <a:off x="6318301" y="4057998"/>
            <a:ext cx="433176" cy="136397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2898614C-E83F-4E7F-88BC-932B4A309EFE}"/>
              </a:ext>
            </a:extLst>
          </p:cNvPr>
          <p:cNvSpPr/>
          <p:nvPr/>
        </p:nvSpPr>
        <p:spPr>
          <a:xfrm>
            <a:off x="9672292" y="4054153"/>
            <a:ext cx="831063" cy="1644816"/>
          </a:xfrm>
          <a:prstGeom prst="bentUp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B9629-980D-4241-B81C-B964B00F96BA}"/>
              </a:ext>
            </a:extLst>
          </p:cNvPr>
          <p:cNvSpPr/>
          <p:nvPr/>
        </p:nvSpPr>
        <p:spPr>
          <a:xfrm>
            <a:off x="8666245" y="5487302"/>
            <a:ext cx="1006047" cy="21166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078661-D75C-4C74-96FB-7F227BFD8B05}"/>
              </a:ext>
            </a:extLst>
          </p:cNvPr>
          <p:cNvSpPr/>
          <p:nvPr/>
        </p:nvSpPr>
        <p:spPr>
          <a:xfrm rot="16200000">
            <a:off x="6345574" y="4660017"/>
            <a:ext cx="378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5V</a:t>
            </a:r>
            <a:endParaRPr lang="en-IN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B39827-014B-4EA7-AEAD-B4FCC9AF7BAB}"/>
              </a:ext>
            </a:extLst>
          </p:cNvPr>
          <p:cNvSpPr/>
          <p:nvPr/>
        </p:nvSpPr>
        <p:spPr>
          <a:xfrm>
            <a:off x="9370978" y="5454635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3.3V</a:t>
            </a:r>
            <a:endParaRPr lang="en-IN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E45C49C-E9CE-4504-8A42-83A6C7B39BC8}"/>
              </a:ext>
            </a:extLst>
          </p:cNvPr>
          <p:cNvSpPr/>
          <p:nvPr/>
        </p:nvSpPr>
        <p:spPr>
          <a:xfrm rot="5400000">
            <a:off x="5066852" y="1412081"/>
            <a:ext cx="433176" cy="83034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A4725-02D4-4ECB-855F-E4F7429F49A4}"/>
              </a:ext>
            </a:extLst>
          </p:cNvPr>
          <p:cNvSpPr/>
          <p:nvPr/>
        </p:nvSpPr>
        <p:spPr>
          <a:xfrm>
            <a:off x="4868268" y="1740353"/>
            <a:ext cx="239441" cy="332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C57479-AF4B-4692-808F-5C79E5F99C92}"/>
              </a:ext>
            </a:extLst>
          </p:cNvPr>
          <p:cNvSpPr/>
          <p:nvPr/>
        </p:nvSpPr>
        <p:spPr>
          <a:xfrm rot="16200000">
            <a:off x="4813100" y="3469296"/>
            <a:ext cx="349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5V</a:t>
            </a:r>
            <a:endParaRPr lang="en-IN" dirty="0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32EFCBF4-895D-474C-A05B-A8ED9CE1E5C7}"/>
              </a:ext>
            </a:extLst>
          </p:cNvPr>
          <p:cNvSpPr/>
          <p:nvPr/>
        </p:nvSpPr>
        <p:spPr>
          <a:xfrm rot="10800000">
            <a:off x="6276574" y="2306269"/>
            <a:ext cx="433176" cy="830342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99516D-0A9D-4240-B9CB-0193988BC2C3}"/>
              </a:ext>
            </a:extLst>
          </p:cNvPr>
          <p:cNvSpPr/>
          <p:nvPr/>
        </p:nvSpPr>
        <p:spPr>
          <a:xfrm rot="16200000">
            <a:off x="6185157" y="2523363"/>
            <a:ext cx="583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Temp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F10DE-9611-422A-9CE5-B6730A1F2268}"/>
              </a:ext>
            </a:extLst>
          </p:cNvPr>
          <p:cNvSpPr/>
          <p:nvPr/>
        </p:nvSpPr>
        <p:spPr>
          <a:xfrm>
            <a:off x="7994073" y="3469295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Payload</a:t>
            </a:r>
            <a:endParaRPr lang="en-IN" dirty="0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F8E86DEE-EA9B-4D27-AEA7-4A162D63CE38}"/>
              </a:ext>
            </a:extLst>
          </p:cNvPr>
          <p:cNvSpPr/>
          <p:nvPr/>
        </p:nvSpPr>
        <p:spPr>
          <a:xfrm rot="5400000">
            <a:off x="1224061" y="5073252"/>
            <a:ext cx="517236" cy="991474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1816FE-A2CB-4183-A4FC-19A017B87C50}"/>
              </a:ext>
            </a:extLst>
          </p:cNvPr>
          <p:cNvSpPr/>
          <p:nvPr/>
        </p:nvSpPr>
        <p:spPr>
          <a:xfrm>
            <a:off x="1045212" y="5421969"/>
            <a:ext cx="671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Charger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AE276-F376-4C05-AC83-A2773A60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83" y="5027106"/>
            <a:ext cx="1666931" cy="991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5C4B1-501A-4C09-BCB6-0BED3682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69" y="2385312"/>
            <a:ext cx="2327192" cy="1612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A2FC6-835B-4DE5-8E5A-913037837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54" y="5110934"/>
            <a:ext cx="1421516" cy="1367033"/>
          </a:xfrm>
          <a:prstGeom prst="rect">
            <a:avLst/>
          </a:prstGeom>
        </p:spPr>
      </p:pic>
      <p:pic>
        <p:nvPicPr>
          <p:cNvPr id="1028" name="Picture 4" descr="https://www.geeker.co.nz/images/detailed/1/LM35.jpg">
            <a:extLst>
              <a:ext uri="{FF2B5EF4-FFF2-40B4-BE49-F238E27FC236}">
                <a16:creationId xmlns:a16="http://schemas.microsoft.com/office/drawing/2014/main" id="{1C3873C0-5A78-4A9D-A34E-46A31EA0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967" y="1217473"/>
            <a:ext cx="1213899" cy="121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07239F-8877-43A7-8DDD-C175A8DED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997" y="3202265"/>
            <a:ext cx="1249872" cy="869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6F72BF-A2EC-4711-A9E1-09AD2A768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602" y="5061269"/>
            <a:ext cx="1249965" cy="11388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A2107A-0239-4F2D-990D-DA3B422911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4375" y="2945606"/>
            <a:ext cx="1749425" cy="10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0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F529-4F74-4C51-B847-0D839F2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op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A7E0FA-5465-4992-8BAD-9745A0EAF350}"/>
              </a:ext>
            </a:extLst>
          </p:cNvPr>
          <p:cNvCxnSpPr>
            <a:cxnSpLocks/>
          </p:cNvCxnSpPr>
          <p:nvPr/>
        </p:nvCxnSpPr>
        <p:spPr>
          <a:xfrm>
            <a:off x="4913745" y="1999889"/>
            <a:ext cx="563418" cy="5278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4D26D076-E0C3-4E89-8FA0-682343D67332}"/>
              </a:ext>
            </a:extLst>
          </p:cNvPr>
          <p:cNvSpPr/>
          <p:nvPr/>
        </p:nvSpPr>
        <p:spPr>
          <a:xfrm>
            <a:off x="1523998" y="3779947"/>
            <a:ext cx="1597891" cy="618403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 01</a:t>
            </a:r>
            <a:br>
              <a:rPr lang="en-US" dirty="0"/>
            </a:br>
            <a:r>
              <a:rPr lang="en-US" dirty="0" err="1"/>
              <a:t>Wifi</a:t>
            </a:r>
            <a:r>
              <a:rPr lang="en-US" dirty="0"/>
              <a:t> Module</a:t>
            </a:r>
            <a:endParaRPr lang="en-IN" dirty="0"/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425902E0-0B46-43DC-B4A0-DD1F244A8729}"/>
              </a:ext>
            </a:extLst>
          </p:cNvPr>
          <p:cNvSpPr/>
          <p:nvPr/>
        </p:nvSpPr>
        <p:spPr>
          <a:xfrm>
            <a:off x="9365672" y="4082473"/>
            <a:ext cx="1597891" cy="88200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AMS1117</a:t>
            </a:r>
            <a:br>
              <a:rPr lang="en-US" dirty="0"/>
            </a:br>
            <a:r>
              <a:rPr lang="en-US" dirty="0"/>
              <a:t>3.3V Regulator</a:t>
            </a:r>
            <a:endParaRPr lang="en-IN" dirty="0"/>
          </a:p>
        </p:txBody>
      </p:sp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72F7FD75-AA67-4510-9F6A-E61C06580FAC}"/>
              </a:ext>
            </a:extLst>
          </p:cNvPr>
          <p:cNvSpPr/>
          <p:nvPr/>
        </p:nvSpPr>
        <p:spPr>
          <a:xfrm>
            <a:off x="9365672" y="2391221"/>
            <a:ext cx="1597891" cy="88200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ATmega328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DE187-28C9-4EE6-8384-5055CBDA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38410" y="1660270"/>
            <a:ext cx="5036914" cy="45489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E10996-D6B6-4BA0-B9DF-82AFB12E6F01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121889" y="4082473"/>
            <a:ext cx="1542475" cy="66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53BBFF-CAEF-4946-9D5E-FFEA7E4B6013}"/>
              </a:ext>
            </a:extLst>
          </p:cNvPr>
          <p:cNvCxnSpPr>
            <a:stCxn id="23" idx="2"/>
          </p:cNvCxnSpPr>
          <p:nvPr/>
        </p:nvCxnSpPr>
        <p:spPr>
          <a:xfrm flipH="1">
            <a:off x="7038109" y="2832222"/>
            <a:ext cx="2327563" cy="1257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276EFB-EE59-4EF9-A5ED-9D4AF7EBA84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761018" y="4523474"/>
            <a:ext cx="260465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31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F529-4F74-4C51-B847-0D839F2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Bottom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BA5E2-0EB6-4AEF-955D-42BB59769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9527" y="1803978"/>
            <a:ext cx="8672945" cy="4878532"/>
          </a:xfrm>
          <a:prstGeom prst="rect">
            <a:avLst/>
          </a:prstGeom>
        </p:spPr>
      </p:pic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254C25AC-D3E8-471C-8DE7-F6EA53348AFE}"/>
              </a:ext>
            </a:extLst>
          </p:cNvPr>
          <p:cNvSpPr/>
          <p:nvPr/>
        </p:nvSpPr>
        <p:spPr>
          <a:xfrm>
            <a:off x="1523999" y="1690688"/>
            <a:ext cx="1597891" cy="618403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</a:t>
            </a:r>
            <a:br>
              <a:rPr lang="en-US" dirty="0"/>
            </a:br>
            <a:r>
              <a:rPr lang="en-US" dirty="0"/>
              <a:t>Charger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241AE-0E92-4421-A7A2-D6B213AA023E}"/>
              </a:ext>
            </a:extLst>
          </p:cNvPr>
          <p:cNvCxnSpPr>
            <a:stCxn id="8" idx="0"/>
          </p:cNvCxnSpPr>
          <p:nvPr/>
        </p:nvCxnSpPr>
        <p:spPr>
          <a:xfrm>
            <a:off x="3121890" y="1999890"/>
            <a:ext cx="1791855" cy="440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A7E0FA-5465-4992-8BAD-9745A0EAF350}"/>
              </a:ext>
            </a:extLst>
          </p:cNvPr>
          <p:cNvCxnSpPr>
            <a:cxnSpLocks/>
          </p:cNvCxnSpPr>
          <p:nvPr/>
        </p:nvCxnSpPr>
        <p:spPr>
          <a:xfrm>
            <a:off x="4913745" y="1999889"/>
            <a:ext cx="563418" cy="5278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4D26D076-E0C3-4E89-8FA0-682343D67332}"/>
              </a:ext>
            </a:extLst>
          </p:cNvPr>
          <p:cNvSpPr/>
          <p:nvPr/>
        </p:nvSpPr>
        <p:spPr>
          <a:xfrm>
            <a:off x="1523999" y="3325452"/>
            <a:ext cx="1597891" cy="618403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TP4056 Module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D4A88B-9F4A-4CC2-8C05-4547ACDF8B94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3121890" y="3634654"/>
            <a:ext cx="136698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425902E0-0B46-43DC-B4A0-DD1F244A8729}"/>
              </a:ext>
            </a:extLst>
          </p:cNvPr>
          <p:cNvSpPr/>
          <p:nvPr/>
        </p:nvSpPr>
        <p:spPr>
          <a:xfrm>
            <a:off x="9365672" y="5737760"/>
            <a:ext cx="1597891" cy="88200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LM35 Temperature Sensor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276EFB-EE59-4EF9-A5ED-9D4AF7EBA84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761018" y="6178761"/>
            <a:ext cx="260465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516D4F1-D530-44A6-BA9C-020E10227CBD}"/>
              </a:ext>
            </a:extLst>
          </p:cNvPr>
          <p:cNvSpPr/>
          <p:nvPr/>
        </p:nvSpPr>
        <p:spPr>
          <a:xfrm>
            <a:off x="6363856" y="2890982"/>
            <a:ext cx="914402" cy="26508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72F7FD75-AA67-4510-9F6A-E61C06580FAC}"/>
              </a:ext>
            </a:extLst>
          </p:cNvPr>
          <p:cNvSpPr/>
          <p:nvPr/>
        </p:nvSpPr>
        <p:spPr>
          <a:xfrm>
            <a:off x="9365672" y="2897945"/>
            <a:ext cx="1597891" cy="88200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Boost Converter</a:t>
            </a:r>
            <a:endParaRPr lang="en-IN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82AAF4-CCDF-47F5-BE90-A485E8220506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7435273" y="3325452"/>
            <a:ext cx="1930399" cy="1349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5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F529-4F74-4C51-B847-0D839F2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Pinout op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A7E0FA-5465-4992-8BAD-9745A0EAF350}"/>
              </a:ext>
            </a:extLst>
          </p:cNvPr>
          <p:cNvCxnSpPr>
            <a:cxnSpLocks/>
          </p:cNvCxnSpPr>
          <p:nvPr/>
        </p:nvCxnSpPr>
        <p:spPr>
          <a:xfrm>
            <a:off x="3592945" y="2398574"/>
            <a:ext cx="563418" cy="5278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ADE187-28C9-4EE6-8384-5055CBDA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17610" y="2058955"/>
            <a:ext cx="5036914" cy="45489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40D2A-C5CE-4781-A48E-180D6490F208}"/>
              </a:ext>
            </a:extLst>
          </p:cNvPr>
          <p:cNvSpPr/>
          <p:nvPr/>
        </p:nvSpPr>
        <p:spPr>
          <a:xfrm>
            <a:off x="4830617" y="1530051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+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62C5EF-3031-41FB-8E24-7172C20607C7}"/>
              </a:ext>
            </a:extLst>
          </p:cNvPr>
          <p:cNvSpPr/>
          <p:nvPr/>
        </p:nvSpPr>
        <p:spPr>
          <a:xfrm>
            <a:off x="8044872" y="3671793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(ATmega)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64CB75-E632-43C7-8C33-61846396F20E}"/>
              </a:ext>
            </a:extLst>
          </p:cNvPr>
          <p:cNvSpPr/>
          <p:nvPr/>
        </p:nvSpPr>
        <p:spPr>
          <a:xfrm>
            <a:off x="8044872" y="4148243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 (ATmega)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FEF9ED-8D84-44AE-A809-A72A89AE0648}"/>
              </a:ext>
            </a:extLst>
          </p:cNvPr>
          <p:cNvSpPr/>
          <p:nvPr/>
        </p:nvSpPr>
        <p:spPr>
          <a:xfrm>
            <a:off x="8044872" y="4621436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RESET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A8850AF-778B-4613-B97E-989AD834F9AF}"/>
              </a:ext>
            </a:extLst>
          </p:cNvPr>
          <p:cNvSpPr/>
          <p:nvPr/>
        </p:nvSpPr>
        <p:spPr>
          <a:xfrm>
            <a:off x="8044872" y="5091714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VCC (5V)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827035C-7AAE-4AE5-B322-8F5928EC8AC7}"/>
              </a:ext>
            </a:extLst>
          </p:cNvPr>
          <p:cNvSpPr/>
          <p:nvPr/>
        </p:nvSpPr>
        <p:spPr>
          <a:xfrm>
            <a:off x="8044872" y="5557015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0FB624-B87D-4404-80E8-75BCF5E8FC42}"/>
              </a:ext>
            </a:extLst>
          </p:cNvPr>
          <p:cNvSpPr/>
          <p:nvPr/>
        </p:nvSpPr>
        <p:spPr>
          <a:xfrm>
            <a:off x="8044872" y="2477770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VCC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F77670-3862-4AF9-86C7-195FA22EE016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6834909" y="2661594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D87FBB-C071-404F-9A59-486399F2D7B1}"/>
              </a:ext>
            </a:extLst>
          </p:cNvPr>
          <p:cNvCxnSpPr/>
          <p:nvPr/>
        </p:nvCxnSpPr>
        <p:spPr>
          <a:xfrm flipH="1">
            <a:off x="6336145" y="2652358"/>
            <a:ext cx="498764" cy="6580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5A8563-CB13-4426-9417-08A59D29F8A5}"/>
              </a:ext>
            </a:extLst>
          </p:cNvPr>
          <p:cNvCxnSpPr/>
          <p:nvPr/>
        </p:nvCxnSpPr>
        <p:spPr>
          <a:xfrm flipH="1" flipV="1">
            <a:off x="6834908" y="3125667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927F4F-B73E-45F6-89DB-F25CACA44CCE}"/>
              </a:ext>
            </a:extLst>
          </p:cNvPr>
          <p:cNvCxnSpPr/>
          <p:nvPr/>
        </p:nvCxnSpPr>
        <p:spPr>
          <a:xfrm flipH="1">
            <a:off x="6336145" y="3125667"/>
            <a:ext cx="498763" cy="4780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2D0F06-B9F6-4ADD-98FB-8C97D0205E20}"/>
              </a:ext>
            </a:extLst>
          </p:cNvPr>
          <p:cNvCxnSpPr/>
          <p:nvPr/>
        </p:nvCxnSpPr>
        <p:spPr>
          <a:xfrm flipH="1" flipV="1">
            <a:off x="6834907" y="3855617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8E5744-B71B-4DF8-8F7C-14F2EBEC1F13}"/>
              </a:ext>
            </a:extLst>
          </p:cNvPr>
          <p:cNvCxnSpPr/>
          <p:nvPr/>
        </p:nvCxnSpPr>
        <p:spPr>
          <a:xfrm flipH="1">
            <a:off x="6336145" y="3854906"/>
            <a:ext cx="498763" cy="1678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3CFD5E-95FA-47BD-B654-7C329C272540}"/>
              </a:ext>
            </a:extLst>
          </p:cNvPr>
          <p:cNvCxnSpPr/>
          <p:nvPr/>
        </p:nvCxnSpPr>
        <p:spPr>
          <a:xfrm flipH="1" flipV="1">
            <a:off x="6834906" y="4340439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76E5FE-D703-44CC-A033-2504654C7B52}"/>
              </a:ext>
            </a:extLst>
          </p:cNvPr>
          <p:cNvCxnSpPr/>
          <p:nvPr/>
        </p:nvCxnSpPr>
        <p:spPr>
          <a:xfrm flipH="1" flipV="1">
            <a:off x="6336145" y="4289412"/>
            <a:ext cx="498762" cy="51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56929A-9B58-4CE6-B205-0ECC96716D66}"/>
              </a:ext>
            </a:extLst>
          </p:cNvPr>
          <p:cNvCxnSpPr/>
          <p:nvPr/>
        </p:nvCxnSpPr>
        <p:spPr>
          <a:xfrm flipH="1" flipV="1">
            <a:off x="6834906" y="4806592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649664-D363-467A-B39D-5058E0F17F29}"/>
              </a:ext>
            </a:extLst>
          </p:cNvPr>
          <p:cNvCxnSpPr/>
          <p:nvPr/>
        </p:nvCxnSpPr>
        <p:spPr>
          <a:xfrm flipH="1" flipV="1">
            <a:off x="6336145" y="4621436"/>
            <a:ext cx="498761" cy="1851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663C85-6A9C-4380-88A4-BAC0AA77D0E1}"/>
              </a:ext>
            </a:extLst>
          </p:cNvPr>
          <p:cNvCxnSpPr/>
          <p:nvPr/>
        </p:nvCxnSpPr>
        <p:spPr>
          <a:xfrm flipH="1" flipV="1">
            <a:off x="6834905" y="5284774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D6A264-253D-493C-8773-6D9D0BB67508}"/>
              </a:ext>
            </a:extLst>
          </p:cNvPr>
          <p:cNvCxnSpPr/>
          <p:nvPr/>
        </p:nvCxnSpPr>
        <p:spPr>
          <a:xfrm flipH="1" flipV="1">
            <a:off x="6336145" y="4907418"/>
            <a:ext cx="498761" cy="3756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244A84-D659-495B-A7A2-74DFDAAA330C}"/>
              </a:ext>
            </a:extLst>
          </p:cNvPr>
          <p:cNvCxnSpPr/>
          <p:nvPr/>
        </p:nvCxnSpPr>
        <p:spPr>
          <a:xfrm flipH="1" flipV="1">
            <a:off x="6972714" y="5721433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6142D-B428-4658-BE6F-CC7BB15E3936}"/>
              </a:ext>
            </a:extLst>
          </p:cNvPr>
          <p:cNvCxnSpPr/>
          <p:nvPr/>
        </p:nvCxnSpPr>
        <p:spPr>
          <a:xfrm flipH="1" flipV="1">
            <a:off x="6336145" y="5224459"/>
            <a:ext cx="636569" cy="507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957C6BB-E0C9-4FB2-A48C-81CF8B5AC40D}"/>
              </a:ext>
            </a:extLst>
          </p:cNvPr>
          <p:cNvSpPr/>
          <p:nvPr/>
        </p:nvSpPr>
        <p:spPr>
          <a:xfrm>
            <a:off x="9731986" y="3671793"/>
            <a:ext cx="1505528" cy="3694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 (ESP-01)</a:t>
            </a:r>
            <a:endParaRPr lang="en-IN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7347669-4F73-4379-ADAB-4029B8A73994}"/>
              </a:ext>
            </a:extLst>
          </p:cNvPr>
          <p:cNvSpPr/>
          <p:nvPr/>
        </p:nvSpPr>
        <p:spPr>
          <a:xfrm>
            <a:off x="9731986" y="4148243"/>
            <a:ext cx="1505528" cy="3694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(ESP-01)</a:t>
            </a:r>
            <a:endParaRPr lang="en-IN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6546C72-0B6C-4B38-AB52-A4A231410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13403">
            <a:off x="9901330" y="2241285"/>
            <a:ext cx="1114166" cy="109007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1E21AC78-85B3-4231-B409-16D2231E9FC4}"/>
              </a:ext>
            </a:extLst>
          </p:cNvPr>
          <p:cNvSpPr txBox="1"/>
          <p:nvPr/>
        </p:nvSpPr>
        <p:spPr>
          <a:xfrm>
            <a:off x="9845963" y="2157004"/>
            <a:ext cx="1635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 Power MCU &amp; LM35</a:t>
            </a:r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FA36426-5DE1-4ED7-9AFF-3A2751952D75}"/>
              </a:ext>
            </a:extLst>
          </p:cNvPr>
          <p:cNvSpPr/>
          <p:nvPr/>
        </p:nvSpPr>
        <p:spPr>
          <a:xfrm>
            <a:off x="8044868" y="2961690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VCC (5V)</a:t>
            </a:r>
            <a:endParaRPr lang="en-IN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12FD42C-AB39-454F-9EC4-2B6C56AB9A9B}"/>
              </a:ext>
            </a:extLst>
          </p:cNvPr>
          <p:cNvSpPr/>
          <p:nvPr/>
        </p:nvSpPr>
        <p:spPr>
          <a:xfrm>
            <a:off x="1935017" y="1530051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-</a:t>
            </a:r>
            <a:endParaRPr lang="en-IN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2E577D9-0B49-4CAB-833F-A82750951A29}"/>
              </a:ext>
            </a:extLst>
          </p:cNvPr>
          <p:cNvCxnSpPr/>
          <p:nvPr/>
        </p:nvCxnSpPr>
        <p:spPr>
          <a:xfrm>
            <a:off x="3713019" y="1714777"/>
            <a:ext cx="152399" cy="11324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2E27A2F-3082-4175-B1F8-C5EF78600C77}"/>
              </a:ext>
            </a:extLst>
          </p:cNvPr>
          <p:cNvCxnSpPr>
            <a:cxnSpLocks/>
          </p:cNvCxnSpPr>
          <p:nvPr/>
        </p:nvCxnSpPr>
        <p:spPr>
          <a:xfrm>
            <a:off x="3440545" y="1714777"/>
            <a:ext cx="27247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5DAC495-C552-4FC6-AAA9-680766ACD126}"/>
              </a:ext>
            </a:extLst>
          </p:cNvPr>
          <p:cNvCxnSpPr>
            <a:stCxn id="6" idx="1"/>
          </p:cNvCxnSpPr>
          <p:nvPr/>
        </p:nvCxnSpPr>
        <p:spPr>
          <a:xfrm flipH="1">
            <a:off x="4553527" y="1714777"/>
            <a:ext cx="2770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900416-0C07-4A04-AFFA-BAB49C16873E}"/>
              </a:ext>
            </a:extLst>
          </p:cNvPr>
          <p:cNvCxnSpPr/>
          <p:nvPr/>
        </p:nvCxnSpPr>
        <p:spPr>
          <a:xfrm flipH="1">
            <a:off x="4248727" y="1714777"/>
            <a:ext cx="304800" cy="1211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4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F529-4F74-4C51-B847-0D839F2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Pinout Bottom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BA5E2-0EB6-4AEF-955D-42BB59769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02435" y="1119726"/>
            <a:ext cx="8672945" cy="487853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FDCDC9-D2BF-4555-B187-B4108405919D}"/>
              </a:ext>
            </a:extLst>
          </p:cNvPr>
          <p:cNvSpPr/>
          <p:nvPr/>
        </p:nvSpPr>
        <p:spPr>
          <a:xfrm>
            <a:off x="8178174" y="4326764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(ATmega)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257653-CD6D-471B-8351-59D599F6423A}"/>
              </a:ext>
            </a:extLst>
          </p:cNvPr>
          <p:cNvSpPr/>
          <p:nvPr/>
        </p:nvSpPr>
        <p:spPr>
          <a:xfrm>
            <a:off x="8178174" y="3772768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 (ATmega)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6BF2EB-3D66-4500-B9C6-86E133FB743B}"/>
              </a:ext>
            </a:extLst>
          </p:cNvPr>
          <p:cNvSpPr/>
          <p:nvPr/>
        </p:nvSpPr>
        <p:spPr>
          <a:xfrm>
            <a:off x="8178174" y="3218771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RESET</a:t>
            </a:r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9282B7-8B93-4700-97C6-1FDCF2ED5967}"/>
              </a:ext>
            </a:extLst>
          </p:cNvPr>
          <p:cNvSpPr/>
          <p:nvPr/>
        </p:nvSpPr>
        <p:spPr>
          <a:xfrm>
            <a:off x="8178174" y="2664774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VCC (5V)</a:t>
            </a:r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54D60C3-1C51-4213-B8F5-5D77147AAD17}"/>
              </a:ext>
            </a:extLst>
          </p:cNvPr>
          <p:cNvSpPr/>
          <p:nvPr/>
        </p:nvSpPr>
        <p:spPr>
          <a:xfrm>
            <a:off x="8178174" y="2110777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2108A3A-A4A0-4207-AB58-BB6F83E4441D}"/>
              </a:ext>
            </a:extLst>
          </p:cNvPr>
          <p:cNvSpPr/>
          <p:nvPr/>
        </p:nvSpPr>
        <p:spPr>
          <a:xfrm>
            <a:off x="8174422" y="5107783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VCC (5V)</a:t>
            </a:r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456F812-CF92-4C8D-933A-1A4E25129C3A}"/>
              </a:ext>
            </a:extLst>
          </p:cNvPr>
          <p:cNvSpPr/>
          <p:nvPr/>
        </p:nvSpPr>
        <p:spPr>
          <a:xfrm>
            <a:off x="9972644" y="4335262"/>
            <a:ext cx="1505528" cy="3694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 (ESP-01)</a:t>
            </a:r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A8EDCE-C344-488B-82D7-225218E6162E}"/>
              </a:ext>
            </a:extLst>
          </p:cNvPr>
          <p:cNvSpPr/>
          <p:nvPr/>
        </p:nvSpPr>
        <p:spPr>
          <a:xfrm>
            <a:off x="9972644" y="3772768"/>
            <a:ext cx="1505528" cy="3694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(ESP-01)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648B22-B91C-49F7-81D2-4A3B3C621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13403">
            <a:off x="9897578" y="5099612"/>
            <a:ext cx="1114166" cy="10900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B539EBA-A936-45FF-BF6E-828A8A1320FD}"/>
              </a:ext>
            </a:extLst>
          </p:cNvPr>
          <p:cNvSpPr txBox="1"/>
          <p:nvPr/>
        </p:nvSpPr>
        <p:spPr>
          <a:xfrm>
            <a:off x="9842211" y="5015331"/>
            <a:ext cx="1635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 Power MCU &amp; LM35</a:t>
            </a:r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25A06C6-C2E3-4DE1-AA9E-0411552CD029}"/>
              </a:ext>
            </a:extLst>
          </p:cNvPr>
          <p:cNvSpPr/>
          <p:nvPr/>
        </p:nvSpPr>
        <p:spPr>
          <a:xfrm>
            <a:off x="8174422" y="5658438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VCC</a:t>
            </a:r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26A4DC-6867-4066-8BCC-6D7C23CA5CE3}"/>
              </a:ext>
            </a:extLst>
          </p:cNvPr>
          <p:cNvCxnSpPr>
            <a:stCxn id="25" idx="1"/>
          </p:cNvCxnSpPr>
          <p:nvPr/>
        </p:nvCxnSpPr>
        <p:spPr>
          <a:xfrm flipH="1">
            <a:off x="7195127" y="2295503"/>
            <a:ext cx="983047" cy="738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36F85-C548-42E2-8259-188187E83EBE}"/>
              </a:ext>
            </a:extLst>
          </p:cNvPr>
          <p:cNvCxnSpPr/>
          <p:nvPr/>
        </p:nvCxnSpPr>
        <p:spPr>
          <a:xfrm flipH="1">
            <a:off x="7222836" y="2849500"/>
            <a:ext cx="951586" cy="3907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F8EF61-B816-4A7C-956A-981BC11111A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222836" y="3403497"/>
            <a:ext cx="955338" cy="725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FBC53C-E754-4890-B983-CA841BA42681}"/>
              </a:ext>
            </a:extLst>
          </p:cNvPr>
          <p:cNvCxnSpPr/>
          <p:nvPr/>
        </p:nvCxnSpPr>
        <p:spPr>
          <a:xfrm flipH="1" flipV="1">
            <a:off x="7222836" y="3772768"/>
            <a:ext cx="951586" cy="1847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577960-E659-49CF-BF6E-C6E7BD946D7C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222836" y="3999789"/>
            <a:ext cx="955338" cy="5117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C81561-42E6-4A98-A46B-589D5ACEF5C5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7222836" y="4335262"/>
            <a:ext cx="951586" cy="9572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BDB0749-5EFA-40D0-8964-0E7EA5942E3D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7195127" y="4590473"/>
            <a:ext cx="979295" cy="1252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5C53D1A-DAA1-4C4C-9403-F20650B272F5}"/>
              </a:ext>
            </a:extLst>
          </p:cNvPr>
          <p:cNvSpPr/>
          <p:nvPr/>
        </p:nvSpPr>
        <p:spPr>
          <a:xfrm>
            <a:off x="6216192" y="6106691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+</a:t>
            </a:r>
            <a:endParaRPr lang="en-IN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B030B79-896B-46AA-B28B-29CEA023BA26}"/>
              </a:ext>
            </a:extLst>
          </p:cNvPr>
          <p:cNvSpPr/>
          <p:nvPr/>
        </p:nvSpPr>
        <p:spPr>
          <a:xfrm>
            <a:off x="2904835" y="6098375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-</a:t>
            </a:r>
            <a:endParaRPr lang="en-IN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45B20A-1645-48E4-92D8-DAEB927FFB56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569527" y="5015331"/>
            <a:ext cx="1399429" cy="10913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52C4DE-5F76-4287-BF73-B33E598946B2}"/>
              </a:ext>
            </a:extLst>
          </p:cNvPr>
          <p:cNvCxnSpPr>
            <a:endCxn id="43" idx="0"/>
          </p:cNvCxnSpPr>
          <p:nvPr/>
        </p:nvCxnSpPr>
        <p:spPr>
          <a:xfrm flipH="1">
            <a:off x="3657599" y="5107783"/>
            <a:ext cx="1496292" cy="9905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12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F529-4F74-4C51-B847-0D839F2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The ATmega328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A7E0FA-5465-4992-8BAD-9745A0EAF350}"/>
              </a:ext>
            </a:extLst>
          </p:cNvPr>
          <p:cNvCxnSpPr>
            <a:cxnSpLocks/>
          </p:cNvCxnSpPr>
          <p:nvPr/>
        </p:nvCxnSpPr>
        <p:spPr>
          <a:xfrm>
            <a:off x="1173018" y="2274310"/>
            <a:ext cx="563418" cy="5278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ADE187-28C9-4EE6-8384-5055CBDA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2317" y="1934691"/>
            <a:ext cx="5036914" cy="454890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62C5EF-3031-41FB-8E24-7172C20607C7}"/>
              </a:ext>
            </a:extLst>
          </p:cNvPr>
          <p:cNvSpPr/>
          <p:nvPr/>
        </p:nvSpPr>
        <p:spPr>
          <a:xfrm>
            <a:off x="5624945" y="3547529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(ATmega)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64CB75-E632-43C7-8C33-61846396F20E}"/>
              </a:ext>
            </a:extLst>
          </p:cNvPr>
          <p:cNvSpPr/>
          <p:nvPr/>
        </p:nvSpPr>
        <p:spPr>
          <a:xfrm>
            <a:off x="5624945" y="4023979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 (ATmega)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FEF9ED-8D84-44AE-A809-A72A89AE0648}"/>
              </a:ext>
            </a:extLst>
          </p:cNvPr>
          <p:cNvSpPr/>
          <p:nvPr/>
        </p:nvSpPr>
        <p:spPr>
          <a:xfrm>
            <a:off x="5624945" y="4497172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RESET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827035C-7AAE-4AE5-B322-8F5928EC8AC7}"/>
              </a:ext>
            </a:extLst>
          </p:cNvPr>
          <p:cNvSpPr/>
          <p:nvPr/>
        </p:nvSpPr>
        <p:spPr>
          <a:xfrm>
            <a:off x="5624945" y="5432751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0FB624-B87D-4404-80E8-75BCF5E8FC42}"/>
              </a:ext>
            </a:extLst>
          </p:cNvPr>
          <p:cNvSpPr/>
          <p:nvPr/>
        </p:nvSpPr>
        <p:spPr>
          <a:xfrm>
            <a:off x="5624945" y="2353506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VCC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F77670-3862-4AF9-86C7-195FA22EE016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414982" y="2537330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D87FBB-C071-404F-9A59-486399F2D7B1}"/>
              </a:ext>
            </a:extLst>
          </p:cNvPr>
          <p:cNvCxnSpPr/>
          <p:nvPr/>
        </p:nvCxnSpPr>
        <p:spPr>
          <a:xfrm flipH="1">
            <a:off x="3916218" y="2528094"/>
            <a:ext cx="498764" cy="6580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2D0F06-B9F6-4ADD-98FB-8C97D0205E20}"/>
              </a:ext>
            </a:extLst>
          </p:cNvPr>
          <p:cNvCxnSpPr/>
          <p:nvPr/>
        </p:nvCxnSpPr>
        <p:spPr>
          <a:xfrm flipH="1" flipV="1">
            <a:off x="4414980" y="3731353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8E5744-B71B-4DF8-8F7C-14F2EBEC1F13}"/>
              </a:ext>
            </a:extLst>
          </p:cNvPr>
          <p:cNvCxnSpPr/>
          <p:nvPr/>
        </p:nvCxnSpPr>
        <p:spPr>
          <a:xfrm flipH="1">
            <a:off x="3916218" y="3730642"/>
            <a:ext cx="498763" cy="1678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3CFD5E-95FA-47BD-B654-7C329C272540}"/>
              </a:ext>
            </a:extLst>
          </p:cNvPr>
          <p:cNvCxnSpPr/>
          <p:nvPr/>
        </p:nvCxnSpPr>
        <p:spPr>
          <a:xfrm flipH="1" flipV="1">
            <a:off x="4414979" y="4216175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76E5FE-D703-44CC-A033-2504654C7B52}"/>
              </a:ext>
            </a:extLst>
          </p:cNvPr>
          <p:cNvCxnSpPr/>
          <p:nvPr/>
        </p:nvCxnSpPr>
        <p:spPr>
          <a:xfrm flipH="1" flipV="1">
            <a:off x="3916218" y="4165148"/>
            <a:ext cx="498762" cy="51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56929A-9B58-4CE6-B205-0ECC96716D66}"/>
              </a:ext>
            </a:extLst>
          </p:cNvPr>
          <p:cNvCxnSpPr/>
          <p:nvPr/>
        </p:nvCxnSpPr>
        <p:spPr>
          <a:xfrm flipH="1" flipV="1">
            <a:off x="4414979" y="4682328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649664-D363-467A-B39D-5058E0F17F29}"/>
              </a:ext>
            </a:extLst>
          </p:cNvPr>
          <p:cNvCxnSpPr/>
          <p:nvPr/>
        </p:nvCxnSpPr>
        <p:spPr>
          <a:xfrm flipH="1" flipV="1">
            <a:off x="3916218" y="4497172"/>
            <a:ext cx="498761" cy="1851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244A84-D659-495B-A7A2-74DFDAAA330C}"/>
              </a:ext>
            </a:extLst>
          </p:cNvPr>
          <p:cNvCxnSpPr/>
          <p:nvPr/>
        </p:nvCxnSpPr>
        <p:spPr>
          <a:xfrm flipH="1" flipV="1">
            <a:off x="4552787" y="5597169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6142D-B428-4658-BE6F-CC7BB15E3936}"/>
              </a:ext>
            </a:extLst>
          </p:cNvPr>
          <p:cNvCxnSpPr/>
          <p:nvPr/>
        </p:nvCxnSpPr>
        <p:spPr>
          <a:xfrm flipH="1" flipV="1">
            <a:off x="3916218" y="5100195"/>
            <a:ext cx="636569" cy="507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659D1D-9802-42A0-BE8B-1A8C6E6623F2}"/>
              </a:ext>
            </a:extLst>
          </p:cNvPr>
          <p:cNvSpPr/>
          <p:nvPr/>
        </p:nvSpPr>
        <p:spPr>
          <a:xfrm>
            <a:off x="8368146" y="3429000"/>
            <a:ext cx="2678546" cy="1068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Arduino Uno </a:t>
            </a:r>
            <a:br>
              <a:rPr lang="en-US" dirty="0"/>
            </a:br>
            <a:r>
              <a:rPr lang="en-US" dirty="0"/>
              <a:t>(Without ATmega328)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6C1A77-FFC6-4C14-A54A-FE386244E9B2}"/>
              </a:ext>
            </a:extLst>
          </p:cNvPr>
          <p:cNvCxnSpPr>
            <a:stCxn id="22" idx="3"/>
          </p:cNvCxnSpPr>
          <p:nvPr/>
        </p:nvCxnSpPr>
        <p:spPr>
          <a:xfrm>
            <a:off x="7130473" y="2538232"/>
            <a:ext cx="1237673" cy="1009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39808-B6F6-4EAB-843D-B39FEC1C9225}"/>
              </a:ext>
            </a:extLst>
          </p:cNvPr>
          <p:cNvCxnSpPr>
            <a:stCxn id="20" idx="3"/>
          </p:cNvCxnSpPr>
          <p:nvPr/>
        </p:nvCxnSpPr>
        <p:spPr>
          <a:xfrm flipV="1">
            <a:off x="7130473" y="4393431"/>
            <a:ext cx="1237673" cy="122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FB00C-8FD1-4C31-A33D-1208D99CD6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30473" y="3732255"/>
            <a:ext cx="1237673" cy="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C668A0-62CC-44E5-93F1-AB76C02FCA94}"/>
              </a:ext>
            </a:extLst>
          </p:cNvPr>
          <p:cNvCxnSpPr>
            <a:cxnSpLocks/>
          </p:cNvCxnSpPr>
          <p:nvPr/>
        </p:nvCxnSpPr>
        <p:spPr>
          <a:xfrm flipV="1">
            <a:off x="7130473" y="4100094"/>
            <a:ext cx="1237673" cy="12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0A17CF-D8CE-48DE-9E87-74898C75CCCF}"/>
              </a:ext>
            </a:extLst>
          </p:cNvPr>
          <p:cNvCxnSpPr>
            <a:cxnSpLocks/>
          </p:cNvCxnSpPr>
          <p:nvPr/>
        </p:nvCxnSpPr>
        <p:spPr>
          <a:xfrm flipV="1">
            <a:off x="7130473" y="4304841"/>
            <a:ext cx="1237673" cy="35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D809E53-5AA5-44B9-B945-EB9172FFE23C}"/>
              </a:ext>
            </a:extLst>
          </p:cNvPr>
          <p:cNvSpPr/>
          <p:nvPr/>
        </p:nvSpPr>
        <p:spPr>
          <a:xfrm>
            <a:off x="8548255" y="1207634"/>
            <a:ext cx="2225963" cy="11458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</a:t>
            </a:r>
            <a:br>
              <a:rPr lang="en-US" dirty="0"/>
            </a:br>
            <a:r>
              <a:rPr lang="en-US" dirty="0"/>
              <a:t>Arduino IDE with Drago Board</a:t>
            </a:r>
            <a:endParaRPr lang="en-IN" dirty="0"/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D966E0BF-D7CA-42DF-A138-7661A948BCF6}"/>
              </a:ext>
            </a:extLst>
          </p:cNvPr>
          <p:cNvSpPr/>
          <p:nvPr/>
        </p:nvSpPr>
        <p:spPr>
          <a:xfrm>
            <a:off x="9448801" y="2482435"/>
            <a:ext cx="424873" cy="806233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359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F529-4F74-4C51-B847-0D839F24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The ESP-01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A7E0FA-5465-4992-8BAD-9745A0EAF350}"/>
              </a:ext>
            </a:extLst>
          </p:cNvPr>
          <p:cNvCxnSpPr>
            <a:cxnSpLocks/>
          </p:cNvCxnSpPr>
          <p:nvPr/>
        </p:nvCxnSpPr>
        <p:spPr>
          <a:xfrm>
            <a:off x="1173018" y="2274310"/>
            <a:ext cx="563418" cy="5278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ADE187-28C9-4EE6-8384-5055CBDA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2317" y="1934691"/>
            <a:ext cx="5036914" cy="454890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62C5EF-3031-41FB-8E24-7172C20607C7}"/>
              </a:ext>
            </a:extLst>
          </p:cNvPr>
          <p:cNvSpPr/>
          <p:nvPr/>
        </p:nvSpPr>
        <p:spPr>
          <a:xfrm>
            <a:off x="5624945" y="3547529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 (ESP-01)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64CB75-E632-43C7-8C33-61846396F20E}"/>
              </a:ext>
            </a:extLst>
          </p:cNvPr>
          <p:cNvSpPr/>
          <p:nvPr/>
        </p:nvSpPr>
        <p:spPr>
          <a:xfrm>
            <a:off x="5624945" y="4023979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(ESP-01)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FEF9ED-8D84-44AE-A809-A72A89AE0648}"/>
              </a:ext>
            </a:extLst>
          </p:cNvPr>
          <p:cNvSpPr/>
          <p:nvPr/>
        </p:nvSpPr>
        <p:spPr>
          <a:xfrm>
            <a:off x="5624945" y="4497172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RESET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827035C-7AAE-4AE5-B322-8F5928EC8AC7}"/>
              </a:ext>
            </a:extLst>
          </p:cNvPr>
          <p:cNvSpPr/>
          <p:nvPr/>
        </p:nvSpPr>
        <p:spPr>
          <a:xfrm>
            <a:off x="5624945" y="5432751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0FB624-B87D-4404-80E8-75BCF5E8FC42}"/>
              </a:ext>
            </a:extLst>
          </p:cNvPr>
          <p:cNvSpPr/>
          <p:nvPr/>
        </p:nvSpPr>
        <p:spPr>
          <a:xfrm>
            <a:off x="5624945" y="4949778"/>
            <a:ext cx="1505528" cy="3694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VCC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F77670-3862-4AF9-86C7-195FA22EE016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414982" y="5133602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2D0F06-B9F6-4ADD-98FB-8C97D0205E20}"/>
              </a:ext>
            </a:extLst>
          </p:cNvPr>
          <p:cNvCxnSpPr/>
          <p:nvPr/>
        </p:nvCxnSpPr>
        <p:spPr>
          <a:xfrm flipH="1" flipV="1">
            <a:off x="4414980" y="3731353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8E5744-B71B-4DF8-8F7C-14F2EBEC1F13}"/>
              </a:ext>
            </a:extLst>
          </p:cNvPr>
          <p:cNvCxnSpPr/>
          <p:nvPr/>
        </p:nvCxnSpPr>
        <p:spPr>
          <a:xfrm flipH="1">
            <a:off x="3916218" y="3730642"/>
            <a:ext cx="498763" cy="1678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3CFD5E-95FA-47BD-B654-7C329C272540}"/>
              </a:ext>
            </a:extLst>
          </p:cNvPr>
          <p:cNvCxnSpPr/>
          <p:nvPr/>
        </p:nvCxnSpPr>
        <p:spPr>
          <a:xfrm flipH="1" flipV="1">
            <a:off x="4414979" y="4216175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76E5FE-D703-44CC-A033-2504654C7B52}"/>
              </a:ext>
            </a:extLst>
          </p:cNvPr>
          <p:cNvCxnSpPr/>
          <p:nvPr/>
        </p:nvCxnSpPr>
        <p:spPr>
          <a:xfrm flipH="1" flipV="1">
            <a:off x="3916218" y="4165148"/>
            <a:ext cx="498762" cy="51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56929A-9B58-4CE6-B205-0ECC96716D66}"/>
              </a:ext>
            </a:extLst>
          </p:cNvPr>
          <p:cNvCxnSpPr/>
          <p:nvPr/>
        </p:nvCxnSpPr>
        <p:spPr>
          <a:xfrm flipH="1" flipV="1">
            <a:off x="4414979" y="4682328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649664-D363-467A-B39D-5058E0F17F29}"/>
              </a:ext>
            </a:extLst>
          </p:cNvPr>
          <p:cNvCxnSpPr/>
          <p:nvPr/>
        </p:nvCxnSpPr>
        <p:spPr>
          <a:xfrm flipH="1" flipV="1">
            <a:off x="3916218" y="4497172"/>
            <a:ext cx="498761" cy="1851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244A84-D659-495B-A7A2-74DFDAAA330C}"/>
              </a:ext>
            </a:extLst>
          </p:cNvPr>
          <p:cNvCxnSpPr/>
          <p:nvPr/>
        </p:nvCxnSpPr>
        <p:spPr>
          <a:xfrm flipH="1" flipV="1">
            <a:off x="4552787" y="5597169"/>
            <a:ext cx="1209963" cy="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6142D-B428-4658-BE6F-CC7BB15E3936}"/>
              </a:ext>
            </a:extLst>
          </p:cNvPr>
          <p:cNvCxnSpPr/>
          <p:nvPr/>
        </p:nvCxnSpPr>
        <p:spPr>
          <a:xfrm flipH="1" flipV="1">
            <a:off x="3916218" y="5100195"/>
            <a:ext cx="636569" cy="507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659D1D-9802-42A0-BE8B-1A8C6E6623F2}"/>
              </a:ext>
            </a:extLst>
          </p:cNvPr>
          <p:cNvSpPr/>
          <p:nvPr/>
        </p:nvSpPr>
        <p:spPr>
          <a:xfrm>
            <a:off x="8465128" y="4208705"/>
            <a:ext cx="2678546" cy="1068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Arduino Uno </a:t>
            </a:r>
            <a:br>
              <a:rPr lang="en-US" dirty="0"/>
            </a:br>
            <a:r>
              <a:rPr lang="en-US" dirty="0"/>
              <a:t>(Without ATmega328)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6C1A77-FFC6-4C14-A54A-FE386244E9B2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130473" y="4970365"/>
            <a:ext cx="1334655" cy="16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39808-B6F6-4EAB-843D-B39FEC1C922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130473" y="5133602"/>
            <a:ext cx="1334655" cy="48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FB00C-8FD1-4C31-A33D-1208D99CD6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30473" y="3732255"/>
            <a:ext cx="1334655" cy="60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C668A0-62CC-44E5-93F1-AB76C02FCA94}"/>
              </a:ext>
            </a:extLst>
          </p:cNvPr>
          <p:cNvCxnSpPr>
            <a:cxnSpLocks/>
          </p:cNvCxnSpPr>
          <p:nvPr/>
        </p:nvCxnSpPr>
        <p:spPr>
          <a:xfrm>
            <a:off x="7130473" y="4228726"/>
            <a:ext cx="1334655" cy="3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0A17CF-D8CE-48DE-9E87-74898C75CCC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130473" y="4660881"/>
            <a:ext cx="1334655" cy="8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D809E53-5AA5-44B9-B945-EB9172FFE23C}"/>
              </a:ext>
            </a:extLst>
          </p:cNvPr>
          <p:cNvSpPr/>
          <p:nvPr/>
        </p:nvSpPr>
        <p:spPr>
          <a:xfrm>
            <a:off x="8401627" y="1793637"/>
            <a:ext cx="2805547" cy="1206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</a:t>
            </a:r>
            <a:br>
              <a:rPr lang="en-US" dirty="0"/>
            </a:br>
            <a:r>
              <a:rPr lang="en-US" dirty="0"/>
              <a:t>Arduino IDE Serial Monitor </a:t>
            </a:r>
            <a:br>
              <a:rPr lang="en-US" dirty="0"/>
            </a:br>
            <a:r>
              <a:rPr lang="en-US" dirty="0"/>
              <a:t>(15200 &amp;  LN+CR)</a:t>
            </a:r>
            <a:endParaRPr lang="en-IN" dirty="0"/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D966E0BF-D7CA-42DF-A138-7661A948BCF6}"/>
              </a:ext>
            </a:extLst>
          </p:cNvPr>
          <p:cNvSpPr/>
          <p:nvPr/>
        </p:nvSpPr>
        <p:spPr>
          <a:xfrm>
            <a:off x="9591963" y="3201124"/>
            <a:ext cx="424873" cy="806233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34E06B-E38D-41FD-B15B-90D628ECB1EF}"/>
              </a:ext>
            </a:extLst>
          </p:cNvPr>
          <p:cNvCxnSpPr/>
          <p:nvPr/>
        </p:nvCxnSpPr>
        <p:spPr>
          <a:xfrm flipH="1" flipV="1">
            <a:off x="3916218" y="4793673"/>
            <a:ext cx="498761" cy="339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5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182</Words>
  <Application>Microsoft Office PowerPoint</Application>
  <PresentationFormat>Widescreen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IoT - Temperature Logger</vt:lpstr>
      <vt:lpstr>Block Diagram</vt:lpstr>
      <vt:lpstr>Module Diagram</vt:lpstr>
      <vt:lpstr>Board Layout op</vt:lpstr>
      <vt:lpstr>Board Layout Bottom</vt:lpstr>
      <vt:lpstr>Board Pinout op</vt:lpstr>
      <vt:lpstr>Board Pinout Bottom</vt:lpstr>
      <vt:lpstr>Program The ATmega328</vt:lpstr>
      <vt:lpstr>Program The ESP-01</vt:lpstr>
      <vt:lpstr>Normal Operation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- Temperature Logger</dc:title>
  <dc:creator>Tuhin Sengupta</dc:creator>
  <cp:lastModifiedBy>Tuhin Sengupta</cp:lastModifiedBy>
  <cp:revision>17</cp:revision>
  <dcterms:created xsi:type="dcterms:W3CDTF">2017-11-06T05:04:57Z</dcterms:created>
  <dcterms:modified xsi:type="dcterms:W3CDTF">2017-11-06T11:58:49Z</dcterms:modified>
</cp:coreProperties>
</file>